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theme/theme3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" name="Shape 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" name="Shape 33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9" name="Shape 3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0" name="Shape 4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-GB"/>
              <a:t>since 2002 - teaching online - year-long fellowship - must collaborate - new hybrid forms - collaborative - sometimes networked - lots of projects - show 3 now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6" name="Shape 4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1400" lang="en-GB"/>
              <a:t>man falling - started in a blog, commentpress widget - 100 contributors - 5 epis + 1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1800" lang="en-GB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-GB"/>
              <a:t>works across all devices and platforms, from smartphones to tablets - desktop prototype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indent="3048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 indent="-285750" marL="742950">
              <a:defRPr/>
            </a:lvl2pPr>
            <a:lvl3pPr rtl="0" indent="-228600" marL="1143000">
              <a:defRPr/>
            </a:lvl3pPr>
            <a:lvl4pPr rtl="0" indent="-228600" marL="160020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600200" x="457200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600200" x="4692273"/>
            <a:ext cy="4967574" cx="3994525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5875078" x="457200"/>
            <a:ext cy="692693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algn="ctr" rtl="0" indent="-285750" marL="28575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28600" mar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574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0.jpg" Type="http://schemas.openxmlformats.org/officeDocument/2006/relationships/image" Id="rId4"/><Relationship Target="http://www.flightpaths.net" Type="http://schemas.openxmlformats.org/officeDocument/2006/relationships/hyperlink" TargetMode="External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http://www.digitalfiction.co.uk/prototype/" Type="http://schemas.openxmlformats.org/officeDocument/2006/relationships/hyperlink" TargetMode="External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2111123" x="685800"/>
            <a:ext cy="1546474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algn="l">
              <a:buNone/>
            </a:pPr>
            <a:r>
              <a:rPr lang="en-GB"/>
              <a:t>kate pullinger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3786737" x="685800"/>
            <a:ext cy="1046317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indent="0" marL="457200">
              <a:buNone/>
            </a:pPr>
            <a:r>
              <a:rPr lang="en-GB"/>
              <a:t>Landing Gear: a novel</a:t>
            </a:r>
          </a:p>
          <a:p>
            <a:pPr algn="l" indent="0" marL="457200">
              <a:buNone/>
            </a:pPr>
            <a:r>
              <a:rPr lang="en-GB"/>
              <a:t>	with two digital companions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buNone/>
            </a:pPr>
            <a:r>
              <a:rPr lang="en-GB"/>
              <a:t>books!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-GB"/>
              <a:t>seven novels</a:t>
            </a:r>
          </a:p>
          <a:p>
            <a:pPr rtl="0" lvl="0">
              <a:buNone/>
            </a:pPr>
            <a:r>
              <a:rPr lang="en-GB"/>
              <a:t>three story collections</a:t>
            </a:r>
          </a:p>
        </p:txBody>
      </p:sp>
      <p:sp>
        <p:nvSpPr>
          <p:cNvPr id="31" name="Shape 31"/>
          <p:cNvSpPr/>
          <p:nvPr/>
        </p:nvSpPr>
        <p:spPr>
          <a:xfrm>
            <a:off y="2207625" x="5494987"/>
            <a:ext cy="3752850" cx="24288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digital fiction!</a:t>
            </a:r>
          </a:p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600200" x="457200"/>
            <a:ext cy="17199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buNone/>
            </a:pPr>
            <a:r>
              <a:rPr lang="en-GB"/>
              <a:t>works that combine text with images, video, sound effects, music, animation, and games</a:t>
            </a:r>
          </a:p>
          <a:p>
            <a:r>
              <a:t/>
            </a:r>
          </a:p>
        </p:txBody>
      </p:sp>
      <p:sp>
        <p:nvSpPr>
          <p:cNvPr id="38" name="Shape 38"/>
          <p:cNvSpPr txBox="1"/>
          <p:nvPr/>
        </p:nvSpPr>
        <p:spPr>
          <a:xfrm>
            <a:off y="3416912" x="494792"/>
            <a:ext cy="919200" cx="7105200"/>
          </a:xfrm>
          <a:prstGeom prst="rect">
            <a:avLst/>
          </a:prstGeom>
          <a:noFill/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sz="3000" lang="en-GB"/>
              <a:t>existing in parallel to my work as a literary novelist and short story writer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u="sng" lang="en-GB">
                <a:solidFill>
                  <a:schemeClr val="hlink"/>
                </a:solidFill>
                <a:hlinkClick r:id="rId3"/>
              </a:rPr>
              <a:t>Flight Paths: A Networked Novel</a:t>
            </a:r>
          </a:p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sp>
        <p:nvSpPr>
          <p:cNvPr id="45" name="Shape 45"/>
          <p:cNvSpPr/>
          <p:nvPr/>
        </p:nvSpPr>
        <p:spPr>
          <a:xfrm>
            <a:off y="2527422" x="2374013"/>
            <a:ext cy="3113254" cx="4145827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Our Stuff and Our Things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  <p:sp>
        <p:nvSpPr>
          <p:cNvPr id="52" name="Shape 52"/>
          <p:cNvSpPr/>
          <p:nvPr/>
        </p:nvSpPr>
        <p:spPr>
          <a:xfrm>
            <a:off y="0" x="-120450"/>
            <a:ext cy="7527851" cx="9144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Duel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r" rtl="0" lvl="0">
              <a:buNone/>
            </a:pPr>
            <a:r>
              <a:rPr lang="en-GB"/>
              <a:t>
</a:t>
            </a:r>
          </a:p>
          <a:p>
            <a:r>
              <a:t/>
            </a:r>
          </a:p>
          <a:p>
            <a:pPr algn="r">
              <a:buNone/>
            </a:pPr>
            <a:r>
              <a:rPr u="sng" lang="en-GB">
                <a:solidFill>
                  <a:schemeClr val="hlink"/>
                </a:solidFill>
                <a:hlinkClick r:id="rId3"/>
              </a:rPr>
              <a:t>prototype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-GB"/>
              <a:t>kate pullinger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r" rtl="0" lvl="0">
              <a:buNone/>
            </a:pPr>
            <a:r>
              <a:rPr lang="en-GB"/>
              <a:t>
</a:t>
            </a:r>
            <a:r>
              <a:rPr lang="en-GB"/>
              <a:t>http://www.katepullinger.com</a:t>
            </a:r>
          </a:p>
          <a:p>
            <a:r>
              <a:t/>
            </a:r>
          </a:p>
          <a:p>
            <a:r>
              <a:t/>
            </a:r>
          </a:p>
          <a:p>
            <a:pPr algn="r">
              <a:buNone/>
            </a:pPr>
            <a:r>
              <a:rPr lang="en-GB"/>
              <a:t>thank you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